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35</c:v>
                </c:pt>
                <c:pt idx="1">
                  <c:v>59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35</c:v>
                </c:pt>
                <c:pt idx="1">
                  <c:v>45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44</c:v>
                </c:pt>
                <c:pt idx="1">
                  <c:v>39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84</c:v>
                </c:pt>
                <c:pt idx="1">
                  <c:v>12</c:v>
                </c:pt>
                <c:pt idx="2">
                  <c:v>0</c:v>
                </c:pt>
                <c:pt idx="3">
                  <c:v>3</c:v>
                </c:pt>
                <c:pt idx="4">
                  <c:v>1</c:v>
                </c:pt>
                <c:pt idx="5">
                  <c:v>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59</c:v>
                </c:pt>
                <c:pt idx="1">
                  <c:v>6</c:v>
                </c:pt>
                <c:pt idx="2">
                  <c:v>15</c:v>
                </c:pt>
                <c:pt idx="3">
                  <c:v>9</c:v>
                </c:pt>
                <c:pt idx="4">
                  <c:v>11</c:v>
                </c:pt>
                <c:pt idx="5">
                  <c:v>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48</c:v>
                </c:pt>
                <c:pt idx="1">
                  <c:v>9</c:v>
                </c:pt>
                <c:pt idx="2">
                  <c:v>13</c:v>
                </c:pt>
                <c:pt idx="3">
                  <c:v>14</c:v>
                </c:pt>
                <c:pt idx="4">
                  <c:v>16</c:v>
                </c:pt>
                <c:pt idx="5">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0</c:v>
                </c:pt>
                <c:pt idx="1">
                  <c:v>71</c:v>
                </c:pt>
                <c:pt idx="2">
                  <c:v>25</c:v>
                </c:pt>
                <c:pt idx="3">
                  <c:v>1</c:v>
                </c:pt>
                <c:pt idx="4">
                  <c:v>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1</c:v>
                </c:pt>
                <c:pt idx="1">
                  <c:v>50</c:v>
                </c:pt>
                <c:pt idx="2">
                  <c:v>49</c:v>
                </c:pt>
                <c:pt idx="3">
                  <c:v>0</c:v>
                </c:pt>
                <c:pt idx="4">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3</c:v>
                </c:pt>
                <c:pt idx="1">
                  <c:v>48</c:v>
                </c:pt>
                <c:pt idx="2">
                  <c:v>40</c:v>
                </c:pt>
                <c:pt idx="3">
                  <c:v>10</c:v>
                </c:pt>
                <c:pt idx="4">
                  <c:v>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86</c:v>
                </c:pt>
                <c:pt idx="1">
                  <c:v>0</c:v>
                </c:pt>
                <c:pt idx="2">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80</c:v>
                </c:pt>
                <c:pt idx="1">
                  <c:v>14</c:v>
                </c:pt>
                <c:pt idx="2">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87</c:v>
                </c:pt>
                <c:pt idx="1">
                  <c:v>7</c:v>
                </c:pt>
                <c:pt idx="2">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97</c:v>
                </c:pt>
                <c:pt idx="1">
                  <c:v>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97</c:v>
                </c:pt>
                <c:pt idx="1">
                  <c:v>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95</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67</c:v>
                </c:pt>
                <c:pt idx="1">
                  <c:v>12</c:v>
                </c:pt>
                <c:pt idx="2">
                  <c:v>32</c:v>
                </c:pt>
                <c:pt idx="3">
                  <c:v>3</c:v>
                </c:pt>
                <c:pt idx="4">
                  <c:v>1</c:v>
                </c:pt>
                <c:pt idx="5">
                  <c:v>2</c:v>
                </c:pt>
                <c:pt idx="6">
                  <c:v>8</c:v>
                </c:pt>
                <c:pt idx="7">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81</c:v>
                </c:pt>
                <c:pt idx="1">
                  <c:v>26</c:v>
                </c:pt>
                <c:pt idx="2">
                  <c:v>18</c:v>
                </c:pt>
                <c:pt idx="3">
                  <c:v>8</c:v>
                </c:pt>
                <c:pt idx="4">
                  <c:v>18</c:v>
                </c:pt>
                <c:pt idx="5">
                  <c:v>4</c:v>
                </c:pt>
                <c:pt idx="6">
                  <c:v>16</c:v>
                </c:pt>
                <c:pt idx="7">
                  <c:v>4</c:v>
                </c:pt>
                <c:pt idx="8">
                  <c:v>4</c:v>
                </c:pt>
                <c:pt idx="9">
                  <c:v>0</c:v>
                </c:pt>
                <c:pt idx="10">
                  <c:v>26</c:v>
                </c:pt>
                <c:pt idx="11">
                  <c:v>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38</c:v>
                </c:pt>
                <c:pt idx="1">
                  <c:v>4</c:v>
                </c:pt>
                <c:pt idx="2">
                  <c:v>0</c:v>
                </c:pt>
                <c:pt idx="3">
                  <c:v>3</c:v>
                </c:pt>
                <c:pt idx="4">
                  <c:v>26</c:v>
                </c:pt>
                <c:pt idx="5">
                  <c:v>35</c:v>
                </c:pt>
                <c:pt idx="6">
                  <c:v>4</c:v>
                </c:pt>
                <c:pt idx="7">
                  <c:v>0</c:v>
                </c:pt>
                <c:pt idx="8">
                  <c:v>0</c:v>
                </c:pt>
                <c:pt idx="9">
                  <c:v>0</c:v>
                </c:pt>
                <c:pt idx="10">
                  <c:v>16</c:v>
                </c:pt>
                <c:pt idx="1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47</c:v>
                </c:pt>
                <c:pt idx="1">
                  <c:v>10</c:v>
                </c:pt>
                <c:pt idx="2">
                  <c:v>0</c:v>
                </c:pt>
                <c:pt idx="3">
                  <c:v>0</c:v>
                </c:pt>
                <c:pt idx="4">
                  <c:v>0</c:v>
                </c:pt>
                <c:pt idx="5">
                  <c:v>0</c:v>
                </c:pt>
                <c:pt idx="6">
                  <c:v>3</c:v>
                </c:pt>
                <c:pt idx="7">
                  <c:v>0</c:v>
                </c:pt>
                <c:pt idx="8">
                  <c:v>0</c:v>
                </c:pt>
                <c:pt idx="9">
                  <c:v>29</c:v>
                </c:pt>
                <c:pt idx="10">
                  <c:v>10</c:v>
                </c:pt>
                <c:pt idx="1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52</c:v>
                </c:pt>
                <c:pt idx="1">
                  <c:v>26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60</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66</c:v>
                </c:pt>
                <c:pt idx="1">
                  <c:v>17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77</c:v>
                </c:pt>
                <c:pt idx="1">
                  <c:v>23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72</c:v>
                </c:pt>
                <c:pt idx="1">
                  <c:v>24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76</c:v>
                </c:pt>
                <c:pt idx="1">
                  <c:v>22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40</c:v>
                </c:pt>
                <c:pt idx="1">
                  <c:v>14</c:v>
                </c:pt>
                <c:pt idx="2">
                  <c:v>17</c:v>
                </c:pt>
                <c:pt idx="3">
                  <c:v>1</c:v>
                </c:pt>
                <c:pt idx="4">
                  <c:v>1</c:v>
                </c:pt>
                <c:pt idx="5">
                  <c:v>27</c:v>
                </c:pt>
                <c:pt idx="6">
                  <c:v>1</c:v>
                </c:pt>
                <c:pt idx="7">
                  <c:v>11</c:v>
                </c:pt>
                <c:pt idx="8">
                  <c:v>44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25</c:v>
                </c:pt>
                <c:pt idx="1">
                  <c:v>6</c:v>
                </c:pt>
                <c:pt idx="2">
                  <c:v>8</c:v>
                </c:pt>
                <c:pt idx="3">
                  <c:v>7</c:v>
                </c:pt>
                <c:pt idx="4">
                  <c:v>2</c:v>
                </c:pt>
                <c:pt idx="5">
                  <c:v>10</c:v>
                </c:pt>
                <c:pt idx="6">
                  <c:v>0</c:v>
                </c:pt>
                <c:pt idx="7">
                  <c:v>12</c:v>
                </c:pt>
                <c:pt idx="8">
                  <c:v>52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28</c:v>
                </c:pt>
                <c:pt idx="1">
                  <c:v>11</c:v>
                </c:pt>
                <c:pt idx="2">
                  <c:v>12</c:v>
                </c:pt>
                <c:pt idx="3">
                  <c:v>0</c:v>
                </c:pt>
                <c:pt idx="4">
                  <c:v>0</c:v>
                </c:pt>
                <c:pt idx="5">
                  <c:v>32</c:v>
                </c:pt>
                <c:pt idx="6">
                  <c:v>3</c:v>
                </c:pt>
                <c:pt idx="7">
                  <c:v>9</c:v>
                </c:pt>
                <c:pt idx="8">
                  <c:v>40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51</c:v>
                </c:pt>
                <c:pt idx="1">
                  <c:v>6</c:v>
                </c:pt>
                <c:pt idx="2">
                  <c:v>44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54</c:v>
                </c:pt>
                <c:pt idx="1">
                  <c:v>5</c:v>
                </c:pt>
                <c:pt idx="2">
                  <c:v>45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65</c:v>
                </c:pt>
                <c:pt idx="1">
                  <c:v>15</c:v>
                </c:pt>
                <c:pt idx="2">
                  <c:v>29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29</c:v>
                </c:pt>
                <c:pt idx="1">
                  <c:v>56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43</c:v>
                </c:pt>
                <c:pt idx="1">
                  <c:v>44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47</c:v>
                </c:pt>
                <c:pt idx="1">
                  <c:v>33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33</c:v>
                </c:pt>
                <c:pt idx="1">
                  <c:v>4</c:v>
                </c:pt>
                <c:pt idx="2">
                  <c:v>17</c:v>
                </c:pt>
                <c:pt idx="3">
                  <c:v>26</c:v>
                </c:pt>
                <c:pt idx="4">
                  <c:v>10</c:v>
                </c:pt>
                <c:pt idx="5">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28</c:v>
                </c:pt>
                <c:pt idx="1">
                  <c:v>5</c:v>
                </c:pt>
                <c:pt idx="2">
                  <c:v>22</c:v>
                </c:pt>
                <c:pt idx="3">
                  <c:v>26</c:v>
                </c:pt>
                <c:pt idx="4">
                  <c:v>12</c:v>
                </c:pt>
                <c:pt idx="5">
                  <c:v>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25</c:v>
                </c:pt>
                <c:pt idx="1">
                  <c:v>5</c:v>
                </c:pt>
                <c:pt idx="2">
                  <c:v>18</c:v>
                </c:pt>
                <c:pt idx="3">
                  <c:v>28</c:v>
                </c:pt>
                <c:pt idx="4">
                  <c:v>18</c:v>
                </c:pt>
                <c:pt idx="5">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69</c:v>
                </c:pt>
                <c:pt idx="1">
                  <c:v>31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65</c:v>
                </c:pt>
                <c:pt idx="1">
                  <c:v>35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58</c:v>
                </c:pt>
                <c:pt idx="1">
                  <c:v>42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26</c:v>
                </c:pt>
                <c:pt idx="1">
                  <c:v>74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20</c:v>
                </c:pt>
                <c:pt idx="1">
                  <c:v>80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13</c:v>
                </c:pt>
                <c:pt idx="1">
                  <c:v>87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46</c:v>
                </c:pt>
                <c:pt idx="1">
                  <c:v>46</c:v>
                </c:pt>
                <c:pt idx="2">
                  <c:v>1</c:v>
                </c:pt>
                <c:pt idx="3">
                  <c:v>0</c:v>
                </c:pt>
                <c:pt idx="4">
                  <c:v>4</c:v>
                </c:pt>
                <c:pt idx="5">
                  <c:v>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52</c:v>
                </c:pt>
                <c:pt idx="1">
                  <c:v>33</c:v>
                </c:pt>
                <c:pt idx="2">
                  <c:v>0</c:v>
                </c:pt>
                <c:pt idx="3">
                  <c:v>2</c:v>
                </c:pt>
                <c:pt idx="4">
                  <c:v>4</c:v>
                </c:pt>
                <c:pt idx="5">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66</c:v>
                </c:pt>
                <c:pt idx="1">
                  <c:v>27</c:v>
                </c:pt>
                <c:pt idx="2">
                  <c:v>1</c:v>
                </c:pt>
                <c:pt idx="3">
                  <c:v>0</c:v>
                </c:pt>
                <c:pt idx="4">
                  <c:v>5</c:v>
                </c:pt>
                <c:pt idx="5">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82</c:v>
                </c:pt>
                <c:pt idx="1">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86</c:v>
                </c:pt>
                <c:pt idx="1">
                  <c:v>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82</c:v>
                </c:pt>
                <c:pt idx="1">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87</c:v>
                </c:pt>
                <c:pt idx="1">
                  <c:v>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86</c:v>
                </c:pt>
                <c:pt idx="1">
                  <c:v>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76</c:v>
                </c:pt>
                <c:pt idx="1">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71</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75</c:v>
                </c:pt>
                <c:pt idx="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68</c:v>
                </c:pt>
                <c:pt idx="1">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96</c:v>
                </c:pt>
                <c:pt idx="1">
                  <c:v>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88</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89</c:v>
                </c:pt>
                <c:pt idx="1">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91</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90</c:v>
                </c:pt>
                <c:pt idx="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94</c:v>
                </c:pt>
                <c:pt idx="1">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90</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85</c:v>
                </c:pt>
                <c:pt idx="1">
                  <c:v>15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85</c:v>
                </c:pt>
                <c:pt idx="1">
                  <c:v>15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38</c:v>
                </c:pt>
                <c:pt idx="1">
                  <c:v>54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33</c:v>
                </c:pt>
                <c:pt idx="1">
                  <c:v>55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45</c:v>
                </c:pt>
                <c:pt idx="1">
                  <c:v>42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46</c:v>
                </c:pt>
                <c:pt idx="1">
                  <c:v>13</c:v>
                </c:pt>
                <c:pt idx="2">
                  <c:v>9</c:v>
                </c:pt>
                <c:pt idx="3">
                  <c:v>22</c:v>
                </c:pt>
                <c:pt idx="4">
                  <c:v>1</c:v>
                </c:pt>
                <c:pt idx="5">
                  <c:v>18</c:v>
                </c:pt>
                <c:pt idx="6">
                  <c:v>14</c:v>
                </c:pt>
                <c:pt idx="7">
                  <c:v>13</c:v>
                </c:pt>
                <c:pt idx="8">
                  <c:v>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37</c:v>
                </c:pt>
                <c:pt idx="1">
                  <c:v>12</c:v>
                </c:pt>
                <c:pt idx="2">
                  <c:v>9</c:v>
                </c:pt>
                <c:pt idx="3">
                  <c:v>7</c:v>
                </c:pt>
                <c:pt idx="4">
                  <c:v>2</c:v>
                </c:pt>
                <c:pt idx="5">
                  <c:v>22</c:v>
                </c:pt>
                <c:pt idx="6">
                  <c:v>16</c:v>
                </c:pt>
                <c:pt idx="7">
                  <c:v>15</c:v>
                </c:pt>
                <c:pt idx="8">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32</c:v>
                </c:pt>
                <c:pt idx="1">
                  <c:v>18</c:v>
                </c:pt>
                <c:pt idx="2">
                  <c:v>8</c:v>
                </c:pt>
                <c:pt idx="3">
                  <c:v>26</c:v>
                </c:pt>
                <c:pt idx="4">
                  <c:v>4</c:v>
                </c:pt>
                <c:pt idx="5">
                  <c:v>15</c:v>
                </c:pt>
                <c:pt idx="6">
                  <c:v>14</c:v>
                </c:pt>
                <c:pt idx="7">
                  <c:v>13</c:v>
                </c:pt>
                <c:pt idx="8">
                  <c:v>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95</c:v>
                </c:pt>
                <c:pt idx="1">
                  <c:v>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83</c:v>
                </c:pt>
                <c:pt idx="1">
                  <c:v>17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85</c:v>
                </c:pt>
                <c:pt idx="1">
                  <c:v>15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67</c:v>
                </c:pt>
                <c:pt idx="1">
                  <c:v>18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72</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73</c:v>
                </c:pt>
                <c:pt idx="1">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83</c:v>
                </c:pt>
                <c:pt idx="1">
                  <c:v>17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90</c:v>
                </c:pt>
                <c:pt idx="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85</c:v>
                </c:pt>
                <c:pt idx="1">
                  <c:v>15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30</c:v>
                </c:pt>
                <c:pt idx="1">
                  <c:v>10</c:v>
                </c:pt>
                <c:pt idx="2">
                  <c:v>58</c:v>
                </c:pt>
                <c:pt idx="3">
                  <c:v>7</c:v>
                </c:pt>
                <c:pt idx="4">
                  <c:v>0</c:v>
                </c:pt>
                <c:pt idx="5">
                  <c:v>17</c:v>
                </c:pt>
                <c:pt idx="6">
                  <c:v>10</c:v>
                </c:pt>
                <c:pt idx="7">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49</c:v>
                </c:pt>
                <c:pt idx="1">
                  <c:v>31</c:v>
                </c:pt>
                <c:pt idx="2">
                  <c:v>49</c:v>
                </c:pt>
                <c:pt idx="3">
                  <c:v>21</c:v>
                </c:pt>
                <c:pt idx="4">
                  <c:v>0</c:v>
                </c:pt>
                <c:pt idx="5">
                  <c:v>22</c:v>
                </c:pt>
                <c:pt idx="6">
                  <c:v>5</c:v>
                </c:pt>
                <c:pt idx="7">
                  <c:v>24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55</c:v>
                </c:pt>
                <c:pt idx="1">
                  <c:v>39</c:v>
                </c:pt>
                <c:pt idx="2">
                  <c:v>55</c:v>
                </c:pt>
                <c:pt idx="3">
                  <c:v>27</c:v>
                </c:pt>
                <c:pt idx="4">
                  <c:v>5</c:v>
                </c:pt>
                <c:pt idx="5">
                  <c:v>43</c:v>
                </c:pt>
                <c:pt idx="6">
                  <c:v>10</c:v>
                </c:pt>
                <c:pt idx="7">
                  <c:v>19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25</c:v>
                </c:pt>
                <c:pt idx="1">
                  <c:v>75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23</c:v>
                </c:pt>
                <c:pt idx="1">
                  <c:v>77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25</c:v>
                </c:pt>
                <c:pt idx="1">
                  <c:v>75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17</c:v>
                </c:pt>
                <c:pt idx="1">
                  <c:v>83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28</c:v>
                </c:pt>
                <c:pt idx="1">
                  <c:v>72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25</c:v>
                </c:pt>
                <c:pt idx="1">
                  <c:v>75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82</c:v>
                </c:pt>
                <c:pt idx="1">
                  <c:v>18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89</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82</c:v>
                </c:pt>
                <c:pt idx="1">
                  <c:v>18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26</c:v>
                </c:pt>
                <c:pt idx="1">
                  <c:v>28</c:v>
                </c:pt>
                <c:pt idx="2">
                  <c:v>26</c:v>
                </c:pt>
                <c:pt idx="3">
                  <c:v>7</c:v>
                </c:pt>
                <c:pt idx="4">
                  <c:v>1</c:v>
                </c:pt>
                <c:pt idx="5">
                  <c:v>0</c:v>
                </c:pt>
                <c:pt idx="6">
                  <c:v>2</c:v>
                </c:pt>
                <c:pt idx="7">
                  <c:v>0</c:v>
                </c:pt>
                <c:pt idx="8">
                  <c:v>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(100)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(109), 2025 (104),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(107), 2026 (100)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(89), 2025 (63), 2026 (72)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(93), 2025 (62), 2026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(106), 2025 (100),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(108), 2025 (104), 2026 (94)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(0), 2025 (2),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(94), 2025 (85),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(92), 2025 (82), 2026 (78)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(1), 2025 (2), 2026 (3)</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(80)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(12), 2025 (14), 2026 (18)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(19), 2025 (22), 2026 (17)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(104),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(107), 2026 (100)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(109), 2025 (106),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(111), 2026 (101)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(108), 2025 (102),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(112), 2025 (105),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(106), 2025 (105),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(109), 2025 (107), 2026 (95)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(4), 2025 (4),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(76), 2026 (91)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(85), 2025 (77), 2026 (69)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(26), 2025 (28), 2026 (27)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(109), 2025 (103),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(105),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(97), 2025 (92), 2026 (115)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(99), 2025 (88), 2026 (93)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(13), 2025 (16), 2026 (5)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(108), 2025 (104),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(112), 2025 (106),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(107), 2025 (104),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(111), 2025 (106),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(108), 2025 (101), 2026 (122)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(110), 2025 (104), 2026 (97)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(3), 2025 (2),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(107), 2025 (102),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(108), 2025 (104),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(5), 2025 (2),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(78), 2025 (74), 2026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(79), 2025 (85), 2026 (76)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(33), 2025 (20), 2026 (21)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(104), 2025 (99),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(106), 2025 (103), 2026 (96)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(6), 2025 (3),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(107), 2025 (101),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(109), 2025 (104), 2026 (97)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(3), 2025 (2),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(36), 2025 (50), 2026 (69)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(43), 2025 (65), 2026 (60)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(70), 2025 (47), 2026 (40)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(100), 2025 (93), 2026 (120)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(102), 2025 (95), 2026 (93)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(10), 2025 (10), 2026 (5)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(108), 2025 (103),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(112), 2025 (105),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(107), 2025 (101), 2026 (123)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(110), 2025 (104), 2026 (98)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(2), 2025 (1),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(106), 2026 (126)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(111), 2026 (101)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(40), 2025 (51), 2026 (68)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(41), 2025 (65), 2026 (61)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(72), 2025 (46), 2026 (40)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(107), 2025 (104), 2026 (124)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(110), 2025 (104), 2026 (97)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(4), 2025 (8), 2026 (4)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(110), 2025 (105),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(110), 2026 (101)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(109), 2025 (104), 2026 (121)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(113), 2025 (109), 2026 (99)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(24), 2025 (25), 2026 (27)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(25), 2025 (21), 2026 (18)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 2025 (5),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(111), 2025 (107), 2026 (125)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(114), 2025 (111), 2026 (101)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SOTHALL &amp; BEIGHTON HEALTH CENTRES</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2026-07-13T11:50:54Z</dcterms:modified>
</cp:coreProperties>
</file>